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FDE5B-B3A1-4716-99B8-348B081F5388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1D3A7-414B-41AC-A639-A676D3D38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0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1D3A7-414B-41AC-A639-A676D3D38BA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508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28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29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7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87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3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81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19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36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7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5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958C4-A672-481D-9F3C-DD73A8863AC5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C2165-9C2A-489B-BCB7-F0E0F17A6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2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e flag of transnistria waving - векторные изображения, The flag of  transnistria waving картинки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Белорусский фон (30 лучших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Белорусский фон (30 лучших фото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Военно-патриотическое воспитание - Руденская средняя школ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Военно-патриотическое воспитание - Руденская средняя школ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Школа активного гражданина » Государственное учреждение образования  &quot;Средняя школа № 9 г. Могиле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217" y="4293096"/>
            <a:ext cx="2006594" cy="22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2774" y="1340768"/>
            <a:ext cx="68395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ookman Old Style" pitchFamily="18" charset="0"/>
              </a:rPr>
              <a:t>Реализация республиканского информационно-образовательного проекта </a:t>
            </a:r>
          </a:p>
          <a:p>
            <a:pPr algn="ctr"/>
            <a:r>
              <a:rPr lang="ru-RU" sz="2800" b="1" dirty="0" smtClean="0">
                <a:latin typeface="Bookman Old Style" pitchFamily="18" charset="0"/>
              </a:rPr>
              <a:t>«Школа Активного Гражданина» 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в государственном учреждении образования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 «Средняя школа № 67 г. Гомеля» 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в 2025</a:t>
            </a:r>
            <a:r>
              <a:rPr lang="en-US" sz="2800" dirty="0" smtClean="0">
                <a:latin typeface="Bookman Old Style" pitchFamily="18" charset="0"/>
              </a:rPr>
              <a:t>/</a:t>
            </a:r>
            <a:r>
              <a:rPr lang="ru-RU" sz="2800" dirty="0" smtClean="0">
                <a:latin typeface="Bookman Old Style" pitchFamily="18" charset="0"/>
              </a:rPr>
              <a:t>2026 учебном году</a:t>
            </a:r>
            <a:endParaRPr lang="ru-RU" sz="28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56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332656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ШАГ №9 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«Быть достойным гражданином Республики значит занимать активную гражданскую позицию»</a:t>
            </a:r>
          </a:p>
          <a:p>
            <a:endParaRPr lang="ru-RU" dirty="0"/>
          </a:p>
        </p:txBody>
      </p:sp>
      <p:pic>
        <p:nvPicPr>
          <p:cNvPr id="5" name="Picture 14" descr="Школа активного гражданина » Государственное учреждение образования  &quot;Средняя школа № 9 г. Могиле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656"/>
            <a:ext cx="2483110" cy="27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0032" y="3501008"/>
            <a:ext cx="36081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i="1" dirty="0" smtClean="0"/>
              <a:t>Учащиеся </a:t>
            </a:r>
            <a:r>
              <a:rPr lang="ru-RU" i="1" dirty="0"/>
              <a:t>обсуждали участие в деятельности молодежных и детских общественных объединений, реализацию в нашем учреждении образования работы волонтерского движения. </a:t>
            </a:r>
            <a:endParaRPr lang="ru-RU" i="1" dirty="0" smtClean="0"/>
          </a:p>
        </p:txBody>
      </p:sp>
      <p:pic>
        <p:nvPicPr>
          <p:cNvPr id="10242" name="Picture 2" descr="https://school67.by/wp-content/uploads/2026/05/040526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1"/>
            <a:ext cx="3944541" cy="222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chool67.by/wp-content/uploads/2026/05/040526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4" y="2434255"/>
            <a:ext cx="3333005" cy="1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83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Школа активного гражданина » Государственное учреждение образования  &quot;Средняя школа № 9 г. Могиле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02" y="-6073"/>
            <a:ext cx="2483110" cy="27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308555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ШАГ №1</a:t>
            </a:r>
            <a:br>
              <a:rPr lang="ru-RU" b="1" dirty="0" smtClean="0">
                <a:latin typeface="Bookman Old Style" pitchFamily="18" charset="0"/>
              </a:rPr>
            </a:br>
            <a:r>
              <a:rPr lang="ru-RU" b="1" dirty="0" smtClean="0">
                <a:latin typeface="Bookman Old Style" pitchFamily="18" charset="0"/>
              </a:rPr>
              <a:t>«Быть достойным гражданином Республики Беларусь-быть преданным своей Родине»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1088"/>
            <a:ext cx="4032448" cy="226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8277" y="1785883"/>
            <a:ext cx="5043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dirty="0" smtClean="0"/>
              <a:t>Учащиеся говорили о том, кто </a:t>
            </a:r>
            <a:r>
              <a:rPr lang="ru-RU" dirty="0"/>
              <a:t>такой </a:t>
            </a:r>
            <a:r>
              <a:rPr lang="ru-RU" dirty="0" smtClean="0"/>
              <a:t>гражданин  Республики Беларусь  об уважении </a:t>
            </a:r>
            <a:r>
              <a:rPr lang="ru-RU" dirty="0"/>
              <a:t>к Государственным символам Республики Беларусь, </a:t>
            </a:r>
            <a:r>
              <a:rPr lang="ru-RU" dirty="0" smtClean="0"/>
              <a:t>значимости гражданской </a:t>
            </a:r>
            <a:r>
              <a:rPr lang="ru-RU" dirty="0"/>
              <a:t>позиции для развития </a:t>
            </a:r>
            <a:r>
              <a:rPr lang="ru-RU" dirty="0" smtClean="0"/>
              <a:t>страны</a:t>
            </a:r>
            <a:r>
              <a:rPr lang="ru-RU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396838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6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Школа активного гражданина » Государственное учреждение образования  &quot;Средняя школа № 9 г. Могиле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02" y="-6073"/>
            <a:ext cx="2483110" cy="27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04664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ШАГ №2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«Быть достойным гражданином Республики Беларусь - чтить законы своего государства и брать на себя ответственность за будущую судьбу своей страны»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" y="3239110"/>
            <a:ext cx="384037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23929" y="2583941"/>
            <a:ext cx="47525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dirty="0"/>
              <a:t> </a:t>
            </a:r>
            <a:r>
              <a:rPr lang="ru-RU" dirty="0" smtClean="0"/>
              <a:t>Спикер  </a:t>
            </a:r>
            <a:r>
              <a:rPr lang="ru-RU" dirty="0"/>
              <a:t>мероприятия </a:t>
            </a:r>
            <a:r>
              <a:rPr lang="ru-RU" dirty="0" smtClean="0"/>
              <a:t>– директор ГУО</a:t>
            </a:r>
          </a:p>
          <a:p>
            <a:pPr algn="just"/>
            <a:r>
              <a:rPr lang="ru-RU" dirty="0" smtClean="0"/>
              <a:t>«Средняя школа № 67 </a:t>
            </a:r>
            <a:r>
              <a:rPr lang="ru-RU" dirty="0" err="1" smtClean="0"/>
              <a:t>г.Гомеля</a:t>
            </a:r>
            <a:r>
              <a:rPr lang="ru-RU" dirty="0" smtClean="0"/>
              <a:t> – Соловьёва Наталья Владимировна.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 smtClean="0"/>
              <a:t>В ходе проведения диалоговой площадки</a:t>
            </a:r>
          </a:p>
          <a:p>
            <a:pPr algn="just"/>
            <a:r>
              <a:rPr lang="ru-RU" dirty="0" smtClean="0"/>
              <a:t>рассмотрены вопросы: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/>
              <a:t>Быть гражданином Беларуси – значит не только иметь права, но и нести ответственность. Это активная позиция, которая строится на двух главных принципах: уважении к закону и личной ответственности за будущее страны.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/>
              <a:t>Чтить </a:t>
            </a:r>
            <a:r>
              <a:rPr lang="ru-RU" dirty="0"/>
              <a:t>законы – это основа цивилизованной жизни. Законы, и в первую очередь Конституция, создают справедливые и безопасные правила для всех. </a:t>
            </a:r>
          </a:p>
        </p:txBody>
      </p:sp>
    </p:spTree>
    <p:extLst>
      <p:ext uri="{BB962C8B-B14F-4D97-AF65-F5344CB8AC3E}">
        <p14:creationId xmlns:p14="http://schemas.microsoft.com/office/powerpoint/2010/main" val="283970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Школа активного гражданина » Государственное учреждение образования  &quot;Средняя школа № 9 г. Могиле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02" y="-6073"/>
            <a:ext cx="2483110" cy="27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332656"/>
            <a:ext cx="3930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ШАГ №3</a:t>
            </a:r>
            <a:r>
              <a:rPr lang="ru-RU" b="1" dirty="0" smtClean="0">
                <a:latin typeface="Bookman Old Style" pitchFamily="18" charset="0"/>
              </a:rPr>
              <a:t/>
            </a:r>
            <a:br>
              <a:rPr lang="ru-RU" b="1" dirty="0" smtClean="0">
                <a:latin typeface="Bookman Old Style" pitchFamily="18" charset="0"/>
              </a:rPr>
            </a:br>
            <a:r>
              <a:rPr lang="ru-RU" b="1" dirty="0" smtClean="0">
                <a:latin typeface="Bookman Old Style" pitchFamily="18" charset="0"/>
              </a:rPr>
              <a:t>«Быть достойным гражданином Республики Беларусь-значит грамотно пользоваться своими правами ,честно и добросовестно исполнять свои обязанности 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7170" name="Picture 2" descr="https://school67.by/wp-content/uploads/2025/11/29112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25367"/>
            <a:ext cx="396388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32040" y="393305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355975" y="3212976"/>
            <a:ext cx="4680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i="1" dirty="0"/>
              <a:t>Учащиеся говорили о конституционных правах и обязанностях гражданина Республики </a:t>
            </a:r>
            <a:r>
              <a:rPr lang="ru-RU" i="1" dirty="0" smtClean="0"/>
              <a:t> </a:t>
            </a:r>
            <a:r>
              <a:rPr lang="ru-RU" i="1" dirty="0"/>
              <a:t>Беларусь, гарантия белорусского государства по защите прав и свобод граждан. </a:t>
            </a:r>
            <a:endParaRPr lang="ru-RU" i="1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i="1" dirty="0" smtClean="0"/>
              <a:t>В </a:t>
            </a:r>
            <a:r>
              <a:rPr lang="ru-RU" i="1" dirty="0"/>
              <a:t>рамках мероприятия директор школы Соловьёва Наталья Владимировна вручила учащимися, достигшим 14-летнего возраста подарочные издания книги «Я — гражданин </a:t>
            </a:r>
            <a:r>
              <a:rPr lang="ru-RU" i="1" dirty="0" smtClean="0"/>
              <a:t> </a:t>
            </a:r>
            <a:r>
              <a:rPr lang="ru-RU" i="1" dirty="0"/>
              <a:t>Республики Беларусь!» — от Президента нашей страны!  </a:t>
            </a:r>
          </a:p>
        </p:txBody>
      </p:sp>
    </p:spTree>
    <p:extLst>
      <p:ext uri="{BB962C8B-B14F-4D97-AF65-F5344CB8AC3E}">
        <p14:creationId xmlns:p14="http://schemas.microsoft.com/office/powerpoint/2010/main" val="1718709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Школа активного гражданина » Государственное учреждение образования  &quot;Средняя школа № 9 г. Могиле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02" y="-6073"/>
            <a:ext cx="2483110" cy="27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ШАГ № 4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  <a:r>
              <a:rPr lang="ru-RU" b="1" dirty="0" smtClean="0">
                <a:latin typeface="Bookman Old Style" pitchFamily="18" charset="0"/>
              </a:rPr>
              <a:t>«Быть достойным гражданином Республики Беларусь - значит</a:t>
            </a:r>
            <a:r>
              <a:rPr lang="ru-RU" b="1" dirty="0" smtClean="0">
                <a:latin typeface="Bookman Old Style" pitchFamily="18" charset="0"/>
              </a:rPr>
              <a:t>  знать и уважать историю своей страны, белорусского государства»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7" y="2780928"/>
            <a:ext cx="3639700" cy="272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8024" y="2852936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i="1" dirty="0" smtClean="0"/>
              <a:t>Гостями мероприятия стали студенты исторического факультета Гомельского государственного университета им. Ф. Скорины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i="1" dirty="0" smtClean="0"/>
              <a:t>На мероприятии  обсуждали  вопросы   исторического развития Республики Беларусь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068961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Школа активного гражданина » Государственное учреждение образования  &quot;Средняя школа № 9 г. Могиле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02" y="-6073"/>
            <a:ext cx="2483110" cy="27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620688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ШАГ №5 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«Быть достойным гражданином Республики Беларусь-значит</a:t>
            </a:r>
            <a:r>
              <a:rPr lang="ru-RU" b="1" dirty="0" smtClean="0">
                <a:latin typeface="Bookman Old Style" pitchFamily="18" charset="0"/>
              </a:rPr>
              <a:t>  в любую минуту быть готовым  защитить её»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8466" y="2590452"/>
            <a:ext cx="39899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i="1" dirty="0"/>
              <a:t>В фокусе обсуждения оказались вопросы: В фокусе обсуждения: Мир как безусловная ценность и необходимое условие жизни, благополучия и развития. Вооруженные Силы Республики Беларусь. Система военного образования в Республике Беларусь. Военно-патриотические клубы учащихся</a:t>
            </a:r>
            <a:r>
              <a:rPr lang="ru-RU" i="1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i="1" dirty="0" smtClean="0"/>
              <a:t>Спикер мероприятия – инспектор ИДН ОВД администрации Центрального района г. Гомеля </a:t>
            </a:r>
            <a:r>
              <a:rPr lang="ru-RU" i="1" dirty="0" err="1" smtClean="0"/>
              <a:t>Мисева</a:t>
            </a:r>
            <a:r>
              <a:rPr lang="ru-RU" i="1" dirty="0" smtClean="0"/>
              <a:t> Ю.М.</a:t>
            </a:r>
            <a:endParaRPr lang="ru-RU" i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464" y="-3555776"/>
            <a:ext cx="748872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331236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65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Школа активного гражданина » Государственное учреждение образования  &quot;Средняя школа № 9 г. Могиле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02" y="-6073"/>
            <a:ext cx="2483110" cy="27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476672"/>
            <a:ext cx="352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ШАГ №6 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«Быть достойным гражданином Республики Беларусь-значит  быть частью белорусского общества»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328891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i="1" dirty="0" smtClean="0">
                <a:latin typeface="+mj-lt"/>
              </a:rPr>
              <a:t>В </a:t>
            </a:r>
            <a:r>
              <a:rPr lang="ru-RU" i="1" dirty="0">
                <a:latin typeface="+mj-lt"/>
              </a:rPr>
              <a:t>фокусе обсуждения: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i="1" dirty="0" smtClean="0">
                <a:latin typeface="+mj-lt"/>
              </a:rPr>
              <a:t> </a:t>
            </a:r>
            <a:r>
              <a:rPr lang="ru-RU" i="1" dirty="0">
                <a:latin typeface="+mj-lt"/>
              </a:rPr>
              <a:t>Что значит быть патриотом сегодня?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i="1" dirty="0" smtClean="0">
                <a:latin typeface="+mj-lt"/>
              </a:rPr>
              <a:t> </a:t>
            </a:r>
            <a:r>
              <a:rPr lang="ru-RU" i="1" dirty="0">
                <a:latin typeface="+mj-lt"/>
              </a:rPr>
              <a:t>Как ежедневный труд каждого укрепляет страну?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i="1" dirty="0" smtClean="0">
                <a:latin typeface="+mj-lt"/>
              </a:rPr>
              <a:t> </a:t>
            </a:r>
            <a:r>
              <a:rPr lang="ru-RU" i="1" dirty="0">
                <a:latin typeface="+mj-lt"/>
              </a:rPr>
              <a:t>Вклад молодежи в развитие Беларуси</a:t>
            </a:r>
            <a:r>
              <a:rPr lang="ru-RU" i="1" dirty="0" smtClean="0">
                <a:latin typeface="+mj-lt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i="1" dirty="0" smtClean="0">
                <a:latin typeface="+mj-lt"/>
              </a:rPr>
              <a:t>Спикер мероприятия:  </a:t>
            </a:r>
            <a:r>
              <a:rPr lang="ru-RU" i="1" dirty="0">
                <a:latin typeface="+mj-lt"/>
              </a:rPr>
              <a:t>Первый секретарь Центрального районного </a:t>
            </a:r>
            <a:r>
              <a:rPr lang="ru-RU" i="1" dirty="0" smtClean="0">
                <a:latin typeface="+mj-lt"/>
              </a:rPr>
              <a:t>комитета ОО «БРСМ» </a:t>
            </a:r>
            <a:r>
              <a:rPr lang="ru-RU" i="1" dirty="0" err="1" smtClean="0">
                <a:latin typeface="+mj-lt"/>
              </a:rPr>
              <a:t>Шаньков</a:t>
            </a:r>
            <a:r>
              <a:rPr lang="ru-RU" i="1" dirty="0" smtClean="0">
                <a:latin typeface="+mj-lt"/>
              </a:rPr>
              <a:t> Антон Андреевич</a:t>
            </a:r>
            <a:endParaRPr lang="ru-RU" i="1" dirty="0">
              <a:latin typeface="+mj-lt"/>
            </a:endParaRPr>
          </a:p>
        </p:txBody>
      </p:sp>
      <p:pic>
        <p:nvPicPr>
          <p:cNvPr id="4098" name="Picture 2" descr="https://school67.by/wp-content/uploads/2026/01/240126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67464"/>
            <a:ext cx="319667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hool67.by/wp-content/uploads/2026/01/240126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0" y="4174452"/>
            <a:ext cx="3196474" cy="180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07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Школа активного гражданина » Государственное учреждение образования  &quot;Средняя школа № 9 г. Могиле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02" y="-6073"/>
            <a:ext cx="2483110" cy="27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3465" y="389617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ШАГ №7 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«Быть достойным гражданином Республики Беларусь-значит разделять и поддерживать духовные ценности белорусского общества»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280449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i="1" dirty="0" smtClean="0"/>
              <a:t>Спикер мероприятия: </a:t>
            </a:r>
            <a:r>
              <a:rPr lang="ru-RU" i="1" dirty="0"/>
              <a:t>Станислав Смоляк, настоятель храма св. Николая</a:t>
            </a:r>
            <a:r>
              <a:rPr lang="ru-RU" i="1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i="1" dirty="0"/>
              <a:t>В</a:t>
            </a:r>
            <a:r>
              <a:rPr lang="ru-RU" i="1" dirty="0" smtClean="0"/>
              <a:t> </a:t>
            </a:r>
            <a:r>
              <a:rPr lang="ru-RU" i="1" dirty="0"/>
              <a:t>ходе живого диалога отец Станислав ответил на вопросы учащихся о роли церкви в воспитании молодёжи, о том, как сохранить веру и чистоту помыслов в современном мире, переполненном информацией, и почему так важно сегодня опираться на </a:t>
            </a:r>
            <a:r>
              <a:rPr lang="ru-RU" i="1" dirty="0" smtClean="0"/>
              <a:t>традиционные ценности.</a:t>
            </a:r>
            <a:endParaRPr lang="ru-RU" i="1" dirty="0"/>
          </a:p>
        </p:txBody>
      </p:sp>
      <p:pic>
        <p:nvPicPr>
          <p:cNvPr id="3074" name="Picture 2" descr="https://school67.by/wp-content/uploads/2026/04/010426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82772"/>
            <a:ext cx="3822943" cy="215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hool67.by/wp-content/uploads/2026/04/010426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5" y="4365104"/>
            <a:ext cx="345241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6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548680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ШАГ №8 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«Быть достойным гражданином Республики Беларусь-значит  гордиться достижениями Беларуси»</a:t>
            </a:r>
            <a:endParaRPr lang="ru-RU" b="1" dirty="0" smtClean="0">
              <a:latin typeface="Bookman Old Style" pitchFamily="18" charset="0"/>
            </a:endParaRPr>
          </a:p>
        </p:txBody>
      </p:sp>
      <p:pic>
        <p:nvPicPr>
          <p:cNvPr id="7" name="Picture 14" descr="Школа активного гражданина » Государственное учреждение образования  &quot;Средняя школа № 9 г. Могилев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02" y="-6073"/>
            <a:ext cx="2483110" cy="27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chool67.by/wp-content/uploads/2026/04/020426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370814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chool67.by/wp-content/uploads/2026/04/020426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2889677" cy="16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0032" y="2939459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i="1" dirty="0" smtClean="0"/>
              <a:t>В рамках мероприятия учащиеся посетили выставку «В единстве народа- сила страны»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i="1" dirty="0" smtClean="0"/>
              <a:t>Познакомились с достижениями  нашего региона и Республики Беларусь в целом.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2804163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451</Words>
  <Application>Microsoft Office PowerPoint</Application>
  <PresentationFormat>Экран (4:3)</PresentationFormat>
  <Paragraphs>45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Biostar</dc:creator>
  <cp:lastModifiedBy>Biostar</cp:lastModifiedBy>
  <cp:revision>9</cp:revision>
  <dcterms:created xsi:type="dcterms:W3CDTF">2026-05-27T05:06:02Z</dcterms:created>
  <dcterms:modified xsi:type="dcterms:W3CDTF">2026-05-27T06:29:14Z</dcterms:modified>
</cp:coreProperties>
</file>